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2" r:id="rId2"/>
    <p:sldId id="273" r:id="rId3"/>
    <p:sldId id="274" r:id="rId4"/>
    <p:sldId id="278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05514-01D6-46EF-B53C-79033F6452C4}" type="datetimeFigureOut">
              <a:rPr lang="zh-TW" altLang="en-US" smtClean="0"/>
              <a:t>2023/11/17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385E0-5C8C-4759-9FB9-3DDF940C53E9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845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338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09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3151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7534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6680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3194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836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255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41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1191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22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4633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985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31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594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526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61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931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19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39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0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44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66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03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56" y="214684"/>
            <a:ext cx="9614642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同来深度认识中东危机及代</a:t>
            </a:r>
            <a:r>
              <a:rPr lang="zh-CN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 </a:t>
            </a:r>
            <a:r>
              <a:rPr lang="en-US" altLang="zh-CN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7566316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神在为加沙寻求一个更好的未来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神眼中美善的社会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：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惟愿公平如大水滚滚，使公义如江河滔滔。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阿摩司书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5:24)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世人哪，耶和华已指示你何为善。他向你所要的是什么呢？只要你行公义，好怜悯，存谦卑的心，与</a:t>
            </a:r>
            <a:r>
              <a:rPr lang="zh-CN" altLang="en-US" sz="3600" b="1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600" b="1" smtClean="0">
                <a:latin typeface="標楷體" pitchFamily="65" charset="-120"/>
                <a:ea typeface="標楷體" pitchFamily="65" charset="-120"/>
              </a:rPr>
              <a:t>的神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同行。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弥迦书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6:8)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B8733D8-4763-8E0A-337B-94405CD1B0F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3372" y="2009344"/>
            <a:ext cx="4205681" cy="462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87029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神在为加沙寻求一个更好的未来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7566316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怎样的未来对加沙是最好的呢？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非军事化，重建经济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人民不再活在战火中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人民有自由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选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择和平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如何才能做到这三点？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看绿王子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)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先除去好战的「恐怖主义」：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「宗教、政治或其他意识信念诉求为动机，使用非法暴力或暴力威胁手段，达到恐吓、胁迫政府或社会 ，进而达成其政治目的。」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B8733D8-4763-8E0A-337B-94405CD1B0F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3372" y="2009344"/>
            <a:ext cx="4205681" cy="462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53739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神在为加沙寻求一个更好的未来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7566316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什么是更好的加沙？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哈玛斯的眼中：生活更差，更乱，更落后才能产生不要命的勇士。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加沙人民眼中：生活条件要更好，经济更好，更繁荣，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夺回所有土地。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以色列人眼中：非军事区，无威胁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联合国的眼中：人民安居乐业。</a:t>
            </a: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B8733D8-4763-8E0A-337B-94405CD1B0F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3372" y="2009344"/>
            <a:ext cx="4205681" cy="462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12775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神在为加沙寻求一个更好的未来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7448871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战争未来可能的结果：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谁来当政府可以达到这目标？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哈玛斯，法塔克派，以色列政府，联合国托管。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加沙若不再有飞弹，会是发展成怎样的经济地区？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像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新加坡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加沙若仍在哈玛斯手上，居民和小孩会有一个怎样的未来？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3C067A2C-EBCD-82FE-1A36-889D189CE02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7673" y="2456954"/>
            <a:ext cx="4655893" cy="310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9237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5" y="214684"/>
            <a:ext cx="9997440" cy="1121135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这次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事件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中，</a:t>
            </a:r>
            <a:r>
              <a:rPr lang="zh-CN" altLang="en-US" sz="5400" b="1" dirty="0" smtClean="0">
                <a:latin typeface="標楷體" pitchFamily="65" charset="-120"/>
                <a:ea typeface="標楷體" pitchFamily="65" charset="-120"/>
              </a:rPr>
              <a:t>神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必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要达到的目的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6962309" cy="5295568"/>
          </a:xfrm>
        </p:spPr>
        <p:txBody>
          <a:bodyPr>
            <a:no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天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要人灭亡，先令他疯狂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这次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哈玛斯奸淫屠杀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的恶行太丑陋了，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简直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天怒人怨。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所以这次神必做的事。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解放加沙人民脱离恐怖主义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重建加沙的经济使人民幸福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建立一个和平的政府在加沙</a:t>
            </a: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E7A6EE54-3D45-52AE-6197-81A29D190A4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42742" y="1473724"/>
            <a:ext cx="3371380" cy="515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3992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事态发展理想的轨迹是：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7741288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以色列不会停战，直到驱走或消灭哈玛斯政府。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军事压力下，藉谈判成功拯救所有在生人质。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埃及政府被逼开放边境收容难民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，然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后排查加沙居民，找出哈玛斯成员，交给以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军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B8733D8-4763-8E0A-337B-94405CD1B0F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46720" y="2009344"/>
            <a:ext cx="4064186" cy="462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32857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神眼中合格政府的功能：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7566316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在上有权柄的，人人当顺服他，因为没有权柄不是出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于神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的。凡掌权的都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是神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所命的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因为他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是神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的用人，是与你有益的。你若作恶，却当惧怕，因为他不是空空地佩剑；他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是神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的用人，是伸冤的，刑罚那作恶的。 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罗马书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13:1,4)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政府：「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伸冤的，刑罚那作恶的。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」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973435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831</Words>
  <Application>Microsoft Office PowerPoint</Application>
  <PresentationFormat>Widescreen</PresentationFormat>
  <Paragraphs>46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同来深度认识中东危机及代求 (六)</vt:lpstr>
      <vt:lpstr>神在为加沙寻求一个更好的未来</vt:lpstr>
      <vt:lpstr>神在为加沙寻求一个更好的未来</vt:lpstr>
      <vt:lpstr>神在为加沙寻求一个更好的未来</vt:lpstr>
      <vt:lpstr>这次事件中，神必要达到的目的</vt:lpstr>
      <vt:lpstr>事态发展理想的轨迹是：</vt:lpstr>
      <vt:lpstr>神眼中合格政府的功能：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同来深度认识中东危机及代求(六)</dc:title>
  <dc:creator>sun kwong wong</dc:creator>
  <cp:lastModifiedBy>SL CHAN</cp:lastModifiedBy>
  <cp:revision>3</cp:revision>
  <dcterms:created xsi:type="dcterms:W3CDTF">2023-11-16T11:02:02Z</dcterms:created>
  <dcterms:modified xsi:type="dcterms:W3CDTF">2023-11-16T18:02:55Z</dcterms:modified>
</cp:coreProperties>
</file>